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5"/>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2" r:id="rId19"/>
    <p:sldId id="473" r:id="rId20"/>
    <p:sldId id="306" r:id="rId21"/>
    <p:sldId id="475" r:id="rId22"/>
    <p:sldId id="476" r:id="rId23"/>
    <p:sldId id="307" r:id="rId24"/>
    <p:sldId id="477" r:id="rId25"/>
    <p:sldId id="478" r:id="rId26"/>
    <p:sldId id="290" r:id="rId27"/>
    <p:sldId id="308" r:id="rId28"/>
    <p:sldId id="479" r:id="rId29"/>
    <p:sldId id="314" r:id="rId30"/>
    <p:sldId id="480" r:id="rId31"/>
    <p:sldId id="481" r:id="rId32"/>
    <p:sldId id="482" r:id="rId33"/>
    <p:sldId id="283" r:id="rId34"/>
    <p:sldId id="284" r:id="rId35"/>
    <p:sldId id="292" r:id="rId36"/>
    <p:sldId id="293" r:id="rId37"/>
    <p:sldId id="323" r:id="rId38"/>
    <p:sldId id="281" r:id="rId39"/>
    <p:sldId id="313" r:id="rId40"/>
    <p:sldId id="291" r:id="rId41"/>
    <p:sldId id="326" r:id="rId42"/>
    <p:sldId id="343" r:id="rId43"/>
    <p:sldId id="483" r:id="rId44"/>
    <p:sldId id="484" r:id="rId45"/>
    <p:sldId id="331" r:id="rId46"/>
    <p:sldId id="312" r:id="rId47"/>
    <p:sldId id="333" r:id="rId48"/>
    <p:sldId id="332" r:id="rId49"/>
    <p:sldId id="485" r:id="rId50"/>
    <p:sldId id="335" r:id="rId51"/>
    <p:sldId id="486" r:id="rId52"/>
    <p:sldId id="340" r:id="rId53"/>
    <p:sldId id="34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7" d="100"/>
          <a:sy n="57" d="100"/>
        </p:scale>
        <p:origin x="101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12/8/2022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12/8/2022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9.emf"/><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2.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7.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69.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71.sv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77.sv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39.svg"/><Relationship Id="rId4" Type="http://schemas.openxmlformats.org/officeDocument/2006/relationships/image" Target="../media/image35.pn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8.emf"/><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0.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81.png"/><Relationship Id="rId4" Type="http://schemas.openxmlformats.org/officeDocument/2006/relationships/image" Target="../media/image4.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35.png"/><Relationship Id="rId9"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8.emf"/><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png"/><Relationship Id="rId21" Type="http://schemas.openxmlformats.org/officeDocument/2006/relationships/image" Target="../media/image95.png"/><Relationship Id="rId7" Type="http://schemas.openxmlformats.org/officeDocument/2006/relationships/image" Target="../media/image7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notesSlide" Target="../notesSlides/notesSlide43.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4.png"/><Relationship Id="rId15" Type="http://schemas.openxmlformats.org/officeDocument/2006/relationships/image" Target="../media/image44.png"/><Relationship Id="rId10" Type="http://schemas.openxmlformats.org/officeDocument/2006/relationships/image" Target="../media/image91.png"/><Relationship Id="rId19" Type="http://schemas.openxmlformats.org/officeDocument/2006/relationships/image" Target="../media/image93.png"/><Relationship Id="rId4" Type="http://schemas.openxmlformats.org/officeDocument/2006/relationships/image" Target="../media/image21.emf"/><Relationship Id="rId9" Type="http://schemas.openxmlformats.org/officeDocument/2006/relationships/image" Target="../media/image6.png"/><Relationship Id="rId14" Type="http://schemas.openxmlformats.org/officeDocument/2006/relationships/image" Target="../media/image43.sv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emf"/><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2966</Words>
  <Application>Microsoft Office PowerPoint</Application>
  <PresentationFormat>Widescreen</PresentationFormat>
  <Paragraphs>248</Paragraphs>
  <Slides>49</Slides>
  <Notes>44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49</vt:i4>
      </vt:variant>
    </vt:vector>
  </HeadingPairs>
  <TitlesOfParts>
    <vt:vector size="66" baseType="lpstr">
      <vt:lpstr>#9Slide02 Noi dung dai</vt:lpstr>
      <vt:lpstr>#9Slide02 Tieu de dai</vt:lpstr>
      <vt:lpstr>等线</vt:lpstr>
      <vt:lpstr>等线 Light</vt:lpstr>
      <vt:lpstr>Arial</vt:lpstr>
      <vt:lpstr>Arial-Rounded</vt:lpstr>
      <vt:lpstr>Calibri</vt:lpstr>
      <vt:lpstr>Calibri Light</vt:lpstr>
      <vt:lpstr>Cambria</vt:lpstr>
      <vt:lpstr>iCiel Cadena</vt:lpstr>
      <vt:lpstr>LNTH-Hoa Nho LNTH</vt:lpstr>
      <vt:lpstr>Times New Roman</vt: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2022-11-26T09:23:38Z</dcterms:created>
  <dcterms:modified xsi:type="dcterms:W3CDTF">2022-12-08T12:55:41Z</dcterms:modified>
</cp:coreProperties>
</file>